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68B8763-9CCD-4EAE-BDF9-240CF4E82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38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F63B0D8-1D7F-4169-A2B2-8D769E895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50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D77CA47-F477-46C2-8627-A027A3F73EA0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FBEAB40-3BBF-4CF3-8F30-35C335602CA9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DDD9549-A1F0-47F5-917C-7B44E9D94790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F158F54-DDD6-418C-AFEB-E488D11B93B1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930676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612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H062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耶穌獨自祈禱</a:t>
            </a:r>
            <a:r>
              <a:rPr lang="zh-TW" altLang="en-US" sz="25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IT WAS ALONE THE SAVIOR PRAYED (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耶穌獨自為我祈禱，在那客西馬尼；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was alone the Savior prayed in dark Gethsemane;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極其傷痛，大聲哀告，汗流猶如血滴。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Along He drained the bitter cup, and suffered there for me.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為我！為我！為我祂釘十架，捨命流血作我贖價；</a:t>
            </a:r>
          </a:p>
          <a:p>
            <a:pPr algn="ctr">
              <a:spcBef>
                <a:spcPts val="0"/>
              </a:spcBef>
            </a:pPr>
            <a:r>
              <a:rPr lang="en-US" altLang="zh-TW" sz="2500" dirty="0"/>
              <a:t>Along, alone, He bore it all alone; He gave Himself to save His own,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祂心如蠟鎔化，為我！為我！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suffered, bled and died alone, alone.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0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TW" sz="2400" b="1" dirty="0">
                <a:latin typeface="Arial" charset="0"/>
                <a:ea typeface="新細明體" pitchFamily="18" charset="-120"/>
              </a:rPr>
              <a:t>062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耶穌獨自為我被捆，在祂被賣晚間；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was alone the Savior stood in Pilate’s judgment hall;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獨自為我受誣受審，在彼拉多面前。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Alone the crown of thorns He wore, forsaken thus by all.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為我！為我！為我祂釘十架，捨命流血作我贖價；</a:t>
            </a:r>
          </a:p>
          <a:p>
            <a:pPr algn="ctr">
              <a:spcBef>
                <a:spcPts val="0"/>
              </a:spcBef>
            </a:pPr>
            <a:r>
              <a:rPr lang="en-US" altLang="zh-TW" sz="2500" dirty="0"/>
              <a:t>Along, alone, He bore it all alone; He gave Himself to save His own,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祂心如蠟鎔化，為我！為我！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suffered, bled and died alone, alone.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8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耶穌獨自為我喝盡忿怒、咒詛苦杯，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Alone upon the cross He hung that others He might save;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好使我能得蒙憐憫，永遠不嘗死味。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Forsaken then by God and man, alone, His life He gave.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為我！為我！為我祂釘十架，捨命流血作我贖價；</a:t>
            </a:r>
          </a:p>
          <a:p>
            <a:pPr algn="ctr">
              <a:spcBef>
                <a:spcPts val="0"/>
              </a:spcBef>
            </a:pPr>
            <a:r>
              <a:rPr lang="en-US" altLang="zh-TW" sz="2500" dirty="0"/>
              <a:t>Along, alone, He bore it all alone; He gave Himself to save His own,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祂心如蠟鎔化，為我！為我！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suffered, bled and died alone, alone.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8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聽祂臨死喊說：“成了！”你心能無感慨？</a:t>
            </a:r>
          </a:p>
          <a:p>
            <a:pPr algn="ctr">
              <a:spcBef>
                <a:spcPts val="0"/>
              </a:spcBef>
            </a:pPr>
            <a:r>
              <a:rPr lang="en-US" altLang="zh-TW" sz="2600" dirty="0"/>
              <a:t>Can you reject such matchless love? Can you His claim disown?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切莫硬把感動打消 - 不理祂這大愛！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Come, give your all in gratitude, nor leave Him thus alone.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為我！為我！為我祂釘十架，捨命流血作我贖價；</a:t>
            </a:r>
          </a:p>
          <a:p>
            <a:pPr algn="ctr">
              <a:spcBef>
                <a:spcPts val="0"/>
              </a:spcBef>
            </a:pPr>
            <a:r>
              <a:rPr lang="en-US" altLang="zh-TW" sz="2500" dirty="0"/>
              <a:t>Along, alone, He bore it all alone; He gave Himself to save His own,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祂心如蠟鎔化，為我！為我！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suffered, bled and died alone, alone. 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483</TotalTime>
  <Words>480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H062  耶穌獨自祈禱   IT WAS ALONE THE SAVIOR PRAYED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H062 耶穌獨自祈禱  IT WAS ALONE THE SAVIOR PRAYED</dc:title>
  <dc:subject>Hymnary 聖徒詩歌</dc:subject>
  <dc:creator>Ben H. price</dc:creator>
  <cp:lastModifiedBy>Timothy Liang</cp:lastModifiedBy>
  <cp:revision>60</cp:revision>
  <dcterms:created xsi:type="dcterms:W3CDTF">2001-04-19T19:07:54Z</dcterms:created>
  <dcterms:modified xsi:type="dcterms:W3CDTF">2017-08-01T14:45:02Z</dcterms:modified>
</cp:coreProperties>
</file>